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6" r:id="rId4"/>
    <p:sldId id="267" r:id="rId5"/>
    <p:sldId id="263" r:id="rId6"/>
    <p:sldId id="262" r:id="rId7"/>
    <p:sldId id="265" r:id="rId8"/>
    <p:sldId id="256" r:id="rId9"/>
    <p:sldId id="259" r:id="rId10"/>
    <p:sldId id="264" r:id="rId11"/>
    <p:sldId id="260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2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3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7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8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7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9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69D2-5F75-4E72-AC9D-8396A5EB069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8CA1-909C-40CE-B710-36FB61974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NGAY CHU NHAT XANH\156196199_266764128344014_61299697610610218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9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NGAY CHU NHAT XANH\157877875_266764301677330_3120574623179823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9906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2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NGAY CHU NHAT XANH\156539011_266764145010679_91068015079369824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8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HINH 2020\NGAY CHU NHAT XANH\156668836_266764385010655_157363645450087496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7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20-2021\HINH 2020\NGAY CHU NHAT XANH\156791978_266764285010665_83311183295016126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5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NGAY CHU NHAT XANH\157309608_266764335010660_41190474085396677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7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NGAY CHU NHAT XANH\156873729_266764231677337_28880871184720897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8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NGAY CHU NHAT XANH\157919399_266764175010676_25777359226136471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2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E:\NAM HOC 2020-2021\HINH 2020\NGAY CHU NHAT XANH\155973186_266764358343991_80676839223981821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96110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7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NGAY CHU NHAT XANH\157549345_266764248344002_31014566775059699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2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NGAY CHU NHAT XANH\156808456_266764181677342_57863185674476102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9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1632" y="0"/>
            <a:ext cx="18228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KẾT QUẢ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20-2021\HINH 2020\NGAY CHU NHAT XANH\156570933_266764408343986_79684450205533449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096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5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2021-03-08T02:36:23Z</dcterms:created>
  <dcterms:modified xsi:type="dcterms:W3CDTF">2021-03-08T02:41:48Z</dcterms:modified>
</cp:coreProperties>
</file>